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1"/>
            <a:ext cx="2357454" cy="1643074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Ргр</a:t>
            </a:r>
            <a:r>
              <a:rPr lang="ru-RU" sz="2400" dirty="0" smtClean="0"/>
              <a:t> 2- Смешанное соединение- переменный ток</a:t>
            </a:r>
            <a:endParaRPr lang="ru-RU" sz="2400" dirty="0"/>
          </a:p>
        </p:txBody>
      </p:sp>
      <p:pic>
        <p:nvPicPr>
          <p:cNvPr id="5" name="Рисунок 4" descr="C:\Users\1\Desktop\ЭЛЕКТРОТЕХНИКА\ДИСТАНЦИОННОЕ С 16 МАРТА 2020 ГОДА ЧС\лекция РГР2 -1 РИС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42852"/>
            <a:ext cx="450059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1\Desktop\ЭЛЕКТРОТЕХНИКА\ДИСТАНЦИОННОЕ С 16 МАРТА 2020 ГОДА ЧС\лЕКЦИЯ ргр2 -2рисунок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785795"/>
            <a:ext cx="6184922" cy="503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Ргр 2- Смешанное соединение- переменный ток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Ргр 2- Смешанное соединение- переменный ток</dc:title>
  <dc:creator>1</dc:creator>
  <cp:lastModifiedBy>1</cp:lastModifiedBy>
  <cp:revision>1</cp:revision>
  <dcterms:created xsi:type="dcterms:W3CDTF">2020-04-02T18:41:52Z</dcterms:created>
  <dcterms:modified xsi:type="dcterms:W3CDTF">2020-04-02T18:45:58Z</dcterms:modified>
</cp:coreProperties>
</file>